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715" r:id="rId2"/>
    <p:sldId id="717" r:id="rId3"/>
    <p:sldId id="719" r:id="rId4"/>
    <p:sldId id="721" r:id="rId5"/>
    <p:sldId id="731" r:id="rId6"/>
    <p:sldId id="733" r:id="rId7"/>
    <p:sldId id="735" r:id="rId8"/>
    <p:sldId id="736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лялютдинова Миляуша Фидаилевна" initials="ЗМФ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990000"/>
    <a:srgbClr val="A50021"/>
    <a:srgbClr val="CCCCFF"/>
    <a:srgbClr val="FF0000"/>
    <a:srgbClr val="CC6600"/>
    <a:srgbClr val="CCFFFF"/>
    <a:srgbClr val="FF3300"/>
    <a:srgbClr val="31579B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5" autoAdjust="0"/>
    <p:restoredTop sz="96374" autoAdjust="0"/>
  </p:normalViewPr>
  <p:slideViewPr>
    <p:cSldViewPr snapToGrid="0">
      <p:cViewPr varScale="1">
        <p:scale>
          <a:sx n="115" d="100"/>
          <a:sy n="115" d="100"/>
        </p:scale>
        <p:origin x="13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AACB4-BC91-49CC-B661-4D89BCCBCDCD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597"/>
            <a:ext cx="5438775" cy="39100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71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71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88F6F-AEA1-4FC9-A2CC-6D8D9CF9A9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CB48-18B3-4C09-BDB1-F1DF122A1346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FBC5-7334-42F3-A1B5-A052B64A65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99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CB48-18B3-4C09-BDB1-F1DF122A1346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FBC5-7334-42F3-A1B5-A052B64A65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0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CB48-18B3-4C09-BDB1-F1DF122A1346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FBC5-7334-42F3-A1B5-A052B64A65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09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CB48-18B3-4C09-BDB1-F1DF122A1346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FBC5-7334-42F3-A1B5-A052B64A65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20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CB48-18B3-4C09-BDB1-F1DF122A1346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FBC5-7334-42F3-A1B5-A052B64A65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94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CB48-18B3-4C09-BDB1-F1DF122A1346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FBC5-7334-42F3-A1B5-A052B64A65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25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CB48-18B3-4C09-BDB1-F1DF122A1346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FBC5-7334-42F3-A1B5-A052B64A65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28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CB48-18B3-4C09-BDB1-F1DF122A1346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FBC5-7334-42F3-A1B5-A052B64A65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79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CB48-18B3-4C09-BDB1-F1DF122A1346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FBC5-7334-42F3-A1B5-A052B64A65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2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CB48-18B3-4C09-BDB1-F1DF122A1346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FBC5-7334-42F3-A1B5-A052B64A65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94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CB48-18B3-4C09-BDB1-F1DF122A1346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FBC5-7334-42F3-A1B5-A052B64A65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25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DCB48-18B3-4C09-BDB1-F1DF122A1346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2FBC5-7334-42F3-A1B5-A052B64A65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42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103910" y="931334"/>
            <a:ext cx="11989536" cy="4689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C00000"/>
                </a:solidFill>
              </a:rPr>
              <a:t>здания магазина (торговый павильон) с </a:t>
            </a:r>
            <a:r>
              <a:rPr lang="ru-RU" sz="3200" dirty="0" err="1">
                <a:solidFill>
                  <a:srgbClr val="C00000"/>
                </a:solidFill>
              </a:rPr>
              <a:t>кад</a:t>
            </a:r>
            <a:r>
              <a:rPr lang="ru-RU" sz="3200" dirty="0">
                <a:solidFill>
                  <a:srgbClr val="C00000"/>
                </a:solidFill>
              </a:rPr>
              <a:t>. №16:52:020118:89, площадью 120,20 </a:t>
            </a:r>
            <a:r>
              <a:rPr lang="ru-RU" sz="3200" dirty="0" err="1">
                <a:solidFill>
                  <a:srgbClr val="C00000"/>
                </a:solidFill>
              </a:rPr>
              <a:t>кв.м</a:t>
            </a:r>
            <a:r>
              <a:rPr lang="ru-RU" sz="3200" dirty="0">
                <a:solidFill>
                  <a:srgbClr val="C00000"/>
                </a:solidFill>
              </a:rPr>
              <a:t>, и без учета прав земельного участка   с </a:t>
            </a:r>
            <a:r>
              <a:rPr lang="ru-RU" sz="3200" dirty="0" err="1">
                <a:solidFill>
                  <a:srgbClr val="C00000"/>
                </a:solidFill>
              </a:rPr>
              <a:t>кад</a:t>
            </a:r>
            <a:r>
              <a:rPr lang="ru-RU" sz="3200" dirty="0">
                <a:solidFill>
                  <a:srgbClr val="C00000"/>
                </a:solidFill>
              </a:rPr>
              <a:t>. №16:52:020118:36 площадью 272,00 </a:t>
            </a:r>
            <a:r>
              <a:rPr lang="ru-RU" sz="3200" dirty="0" err="1">
                <a:solidFill>
                  <a:srgbClr val="C00000"/>
                </a:solidFill>
              </a:rPr>
              <a:t>кв.м</a:t>
            </a:r>
            <a:r>
              <a:rPr lang="ru-RU" sz="3200" dirty="0">
                <a:solidFill>
                  <a:srgbClr val="C00000"/>
                </a:solidFill>
              </a:rPr>
              <a:t> расположенных по адресу Республика Татарстан (Татарстан), г.Набережные Челны, территория Комсомольского рынка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87482" y="6096002"/>
            <a:ext cx="11989536" cy="498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endParaRPr lang="ru-RU" sz="1600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78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72735" y="0"/>
            <a:ext cx="11029118" cy="957262"/>
            <a:chOff x="-84920" y="176562"/>
            <a:chExt cx="11029118" cy="957262"/>
          </a:xfrm>
        </p:grpSpPr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1800198" y="265370"/>
              <a:ext cx="9144000" cy="4656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 fontAlgn="auto">
                <a:spcAft>
                  <a:spcPts val="0"/>
                </a:spcAft>
                <a:buAutoNum type="arabicPeriod"/>
              </a:pPr>
              <a:r>
                <a:rPr lang="ru-RU" sz="2800" dirty="0" smtClean="0">
                  <a:solidFill>
                    <a:srgbClr val="8E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Общая информация</a:t>
              </a:r>
            </a:p>
            <a:p>
              <a:pPr fontAlgn="auto">
                <a:spcAft>
                  <a:spcPts val="0"/>
                </a:spcAft>
              </a:pPr>
              <a:endParaRPr lang="ru-RU" sz="2800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4920" y="176562"/>
              <a:ext cx="1615929" cy="957262"/>
            </a:xfrm>
            <a:prstGeom prst="rect">
              <a:avLst/>
            </a:prstGeom>
          </p:spPr>
        </p:pic>
      </p:grpSp>
      <p:sp>
        <p:nvSpPr>
          <p:cNvPr id="17" name="Подзаголовок 2"/>
          <p:cNvSpPr txBox="1">
            <a:spLocks/>
          </p:cNvSpPr>
          <p:nvPr/>
        </p:nvSpPr>
        <p:spPr>
          <a:xfrm>
            <a:off x="72735" y="893521"/>
            <a:ext cx="12032673" cy="5112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457006" y="2061620"/>
            <a:ext cx="5059374" cy="3293209"/>
          </a:xfrm>
          <a:prstGeom prst="rect">
            <a:avLst/>
          </a:prstGeom>
          <a:solidFill>
            <a:srgbClr val="F4E8E9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Категория земель: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Земли населенных пунктов</a:t>
            </a: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Разрешенный вид использования: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размещения объектов розничной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торговли</a:t>
            </a:r>
          </a:p>
          <a:p>
            <a:pPr algn="ctr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Площадь земельного участка: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272 кв. м</a:t>
            </a: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Кадастровый номер: </a:t>
            </a:r>
            <a:r>
              <a:rPr lang="ru-RU" sz="1600" dirty="0"/>
              <a:t>16:52:020118:36</a:t>
            </a:r>
            <a:r>
              <a:rPr lang="ru-RU" sz="1600" dirty="0" smtClean="0"/>
              <a:t> </a:t>
            </a:r>
          </a:p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Рыночная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стоимость (оценка):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 аренды и собственность не оформлены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6145967" y="2061620"/>
            <a:ext cx="5652506" cy="2308324"/>
          </a:xfrm>
          <a:prstGeom prst="rect">
            <a:avLst/>
          </a:prstGeom>
          <a:solidFill>
            <a:srgbClr val="F4E8E9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Адрес объекта: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Республика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Татарстан, г. Набережные Челны, территория Комсомольского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рынка</a:t>
            </a: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Общая площадь: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120,2 кв. м.</a:t>
            </a:r>
          </a:p>
          <a:p>
            <a:pPr algn="ctr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Кадастровый номер: 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16:52:020118:89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4243144" y="673906"/>
            <a:ext cx="4843241" cy="646331"/>
          </a:xfrm>
          <a:prstGeom prst="rect">
            <a:avLst/>
          </a:prstGeom>
          <a:solidFill>
            <a:srgbClr val="F4E8E9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Общая цена реализация: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1 030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000,00 руб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., 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НДС.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5777" y="1661510"/>
            <a:ext cx="314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Земельный участок</a:t>
            </a:r>
            <a:endParaRPr lang="ru-RU" sz="2000" b="1" i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6664" y="1611915"/>
            <a:ext cx="579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Здание магазина</a:t>
            </a:r>
            <a:endParaRPr lang="ru-RU" sz="2000" b="1" i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35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72735" y="0"/>
            <a:ext cx="11029118" cy="957262"/>
            <a:chOff x="-84920" y="176562"/>
            <a:chExt cx="11029118" cy="957262"/>
          </a:xfrm>
        </p:grpSpPr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1800198" y="265370"/>
              <a:ext cx="9144000" cy="4656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ru-RU" sz="2800" dirty="0" smtClean="0">
                  <a:solidFill>
                    <a:srgbClr val="8E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Схема расположения объекта</a:t>
              </a:r>
            </a:p>
            <a:p>
              <a:pPr fontAlgn="auto">
                <a:spcAft>
                  <a:spcPts val="0"/>
                </a:spcAft>
              </a:pPr>
              <a:endParaRPr lang="ru-RU" sz="2800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4920" y="176562"/>
              <a:ext cx="1615929" cy="957262"/>
            </a:xfrm>
            <a:prstGeom prst="rect">
              <a:avLst/>
            </a:prstGeom>
          </p:spPr>
        </p:pic>
      </p:grpSp>
      <p:sp>
        <p:nvSpPr>
          <p:cNvPr id="17" name="Подзаголовок 2"/>
          <p:cNvSpPr txBox="1">
            <a:spLocks/>
          </p:cNvSpPr>
          <p:nvPr/>
        </p:nvSpPr>
        <p:spPr>
          <a:xfrm>
            <a:off x="72735" y="893521"/>
            <a:ext cx="12032673" cy="5112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3"/>
          <a:srcRect l="16524" t="14689" r="24058" b="17907"/>
          <a:stretch/>
        </p:blipFill>
        <p:spPr bwMode="auto">
          <a:xfrm>
            <a:off x="880893" y="1447995"/>
            <a:ext cx="10220960" cy="48621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23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72735" y="0"/>
            <a:ext cx="11029118" cy="957262"/>
            <a:chOff x="-84920" y="176562"/>
            <a:chExt cx="11029118" cy="957262"/>
          </a:xfrm>
        </p:grpSpPr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1800198" y="265370"/>
              <a:ext cx="9144000" cy="4656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ru-RU" sz="2800" dirty="0">
                  <a:solidFill>
                    <a:srgbClr val="8E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ru-RU" sz="2800" dirty="0" smtClean="0">
                  <a:solidFill>
                    <a:srgbClr val="8E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Фотографии объекта</a:t>
              </a:r>
            </a:p>
            <a:p>
              <a:pPr fontAlgn="auto">
                <a:spcAft>
                  <a:spcPts val="0"/>
                </a:spcAft>
              </a:pPr>
              <a:endParaRPr lang="ru-RU" sz="2800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4920" y="176562"/>
              <a:ext cx="1615929" cy="957262"/>
            </a:xfrm>
            <a:prstGeom prst="rect">
              <a:avLst/>
            </a:prstGeom>
          </p:spPr>
        </p:pic>
      </p:grpSp>
      <p:sp>
        <p:nvSpPr>
          <p:cNvPr id="17" name="Подзаголовок 2"/>
          <p:cNvSpPr txBox="1">
            <a:spLocks/>
          </p:cNvSpPr>
          <p:nvPr/>
        </p:nvSpPr>
        <p:spPr>
          <a:xfrm>
            <a:off x="72735" y="893521"/>
            <a:ext cx="12032673" cy="5112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" y="1296309"/>
            <a:ext cx="3290570" cy="2442571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1296308"/>
            <a:ext cx="3362961" cy="2442571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761" y="1296309"/>
            <a:ext cx="3253422" cy="2442571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" y="3738879"/>
            <a:ext cx="3290570" cy="2267209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3738879"/>
            <a:ext cx="3362961" cy="2267209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761" y="3738879"/>
            <a:ext cx="3253422" cy="226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4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103910" y="931334"/>
            <a:ext cx="11989536" cy="4689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solidFill>
                  <a:srgbClr val="C00000"/>
                </a:solidFill>
              </a:rPr>
              <a:t>здания магазина  с </a:t>
            </a:r>
            <a:r>
              <a:rPr lang="ru-RU" sz="3200" dirty="0" err="1">
                <a:solidFill>
                  <a:srgbClr val="C00000"/>
                </a:solidFill>
              </a:rPr>
              <a:t>кад</a:t>
            </a:r>
            <a:r>
              <a:rPr lang="ru-RU" sz="3200" dirty="0">
                <a:solidFill>
                  <a:srgbClr val="C00000"/>
                </a:solidFill>
              </a:rPr>
              <a:t>. №16:29:060117:67 , площадью 74,60 </a:t>
            </a:r>
            <a:r>
              <a:rPr lang="ru-RU" sz="3200" dirty="0" err="1">
                <a:solidFill>
                  <a:srgbClr val="C00000"/>
                </a:solidFill>
              </a:rPr>
              <a:t>кв.м</a:t>
            </a:r>
            <a:r>
              <a:rPr lang="ru-RU" sz="3200" dirty="0">
                <a:solidFill>
                  <a:srgbClr val="C00000"/>
                </a:solidFill>
              </a:rPr>
              <a:t>, и земельного участка с </a:t>
            </a:r>
            <a:r>
              <a:rPr lang="ru-RU" sz="3200" dirty="0" err="1">
                <a:solidFill>
                  <a:srgbClr val="C00000"/>
                </a:solidFill>
              </a:rPr>
              <a:t>кад</a:t>
            </a:r>
            <a:r>
              <a:rPr lang="ru-RU" sz="3200" dirty="0">
                <a:solidFill>
                  <a:srgbClr val="C00000"/>
                </a:solidFill>
              </a:rPr>
              <a:t>. №16:29:060117:44 площадью 208,10 </a:t>
            </a:r>
            <a:r>
              <a:rPr lang="ru-RU" sz="3200" dirty="0" err="1">
                <a:solidFill>
                  <a:srgbClr val="C00000"/>
                </a:solidFill>
              </a:rPr>
              <a:t>кв.м</a:t>
            </a:r>
            <a:r>
              <a:rPr lang="ru-RU" sz="3200" dirty="0">
                <a:solidFill>
                  <a:srgbClr val="C00000"/>
                </a:solidFill>
              </a:rPr>
              <a:t> расположенных по адресу РТ, </a:t>
            </a:r>
            <a:r>
              <a:rPr lang="ru-RU" sz="3200" dirty="0" err="1">
                <a:solidFill>
                  <a:srgbClr val="C00000"/>
                </a:solidFill>
              </a:rPr>
              <a:t>Муслюмовский</a:t>
            </a:r>
            <a:r>
              <a:rPr lang="ru-RU" sz="3200" dirty="0">
                <a:solidFill>
                  <a:srgbClr val="C00000"/>
                </a:solidFill>
              </a:rPr>
              <a:t> район, </a:t>
            </a:r>
            <a:r>
              <a:rPr lang="ru-RU" sz="3200" dirty="0" err="1">
                <a:solidFill>
                  <a:srgbClr val="C00000"/>
                </a:solidFill>
              </a:rPr>
              <a:t>с.Муслюмово</a:t>
            </a:r>
            <a:r>
              <a:rPr lang="ru-RU" sz="3200" dirty="0">
                <a:solidFill>
                  <a:srgbClr val="C00000"/>
                </a:solidFill>
              </a:rPr>
              <a:t>, </a:t>
            </a:r>
            <a:r>
              <a:rPr lang="ru-RU" sz="3200" dirty="0" err="1">
                <a:solidFill>
                  <a:srgbClr val="C00000"/>
                </a:solidFill>
              </a:rPr>
              <a:t>ул.Кооперативная</a:t>
            </a:r>
            <a:r>
              <a:rPr lang="ru-RU" sz="3200" dirty="0">
                <a:solidFill>
                  <a:srgbClr val="C00000"/>
                </a:solidFill>
              </a:rPr>
              <a:t>, д.81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87482" y="6096002"/>
            <a:ext cx="11989536" cy="498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endParaRPr lang="ru-RU" sz="1600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1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72735" y="0"/>
            <a:ext cx="11029118" cy="957262"/>
            <a:chOff x="-84920" y="176562"/>
            <a:chExt cx="11029118" cy="957262"/>
          </a:xfrm>
        </p:grpSpPr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1800198" y="265370"/>
              <a:ext cx="9144000" cy="4656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 fontAlgn="auto">
                <a:spcAft>
                  <a:spcPts val="0"/>
                </a:spcAft>
                <a:buAutoNum type="arabicPeriod"/>
              </a:pPr>
              <a:r>
                <a:rPr lang="ru-RU" sz="2800" dirty="0" smtClean="0">
                  <a:solidFill>
                    <a:srgbClr val="8E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Общая информация</a:t>
              </a:r>
            </a:p>
            <a:p>
              <a:pPr fontAlgn="auto">
                <a:spcAft>
                  <a:spcPts val="0"/>
                </a:spcAft>
              </a:pPr>
              <a:endParaRPr lang="ru-RU" sz="2800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4920" y="176562"/>
              <a:ext cx="1615929" cy="957262"/>
            </a:xfrm>
            <a:prstGeom prst="rect">
              <a:avLst/>
            </a:prstGeom>
          </p:spPr>
        </p:pic>
      </p:grpSp>
      <p:sp>
        <p:nvSpPr>
          <p:cNvPr id="17" name="Подзаголовок 2"/>
          <p:cNvSpPr txBox="1">
            <a:spLocks/>
          </p:cNvSpPr>
          <p:nvPr/>
        </p:nvSpPr>
        <p:spPr>
          <a:xfrm>
            <a:off x="72735" y="893521"/>
            <a:ext cx="12032673" cy="5112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457006" y="2061620"/>
            <a:ext cx="5059374" cy="2554545"/>
          </a:xfrm>
          <a:prstGeom prst="rect">
            <a:avLst/>
          </a:prstGeom>
          <a:solidFill>
            <a:srgbClr val="F4E8E9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Категория земель: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Земли населенных пунктов</a:t>
            </a: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Разрешенный вид использования: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размещения объектов розничной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торговли</a:t>
            </a:r>
          </a:p>
          <a:p>
            <a:pPr algn="ctr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Площадь земельного участка: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208,10 кв. м</a:t>
            </a: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Кадастровый номер: </a:t>
            </a:r>
            <a:r>
              <a:rPr lang="ru-RU" sz="1600" dirty="0"/>
              <a:t>16:29:060117:44  </a:t>
            </a:r>
            <a:endParaRPr lang="ru-RU" sz="1600" dirty="0" smtClean="0"/>
          </a:p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6145967" y="2061620"/>
            <a:ext cx="5652506" cy="2062103"/>
          </a:xfrm>
          <a:prstGeom prst="rect">
            <a:avLst/>
          </a:prstGeom>
          <a:solidFill>
            <a:srgbClr val="F4E8E9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Адрес объекта: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Республика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Татарстан, гМуслюмовский район,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с.Муслюмово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ул.Кооперативная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д.81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Общая площадь: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74,6 кв. м.</a:t>
            </a:r>
          </a:p>
          <a:p>
            <a:pPr algn="ctr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Кадастровый номер: 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16:29:060117:67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3877384" y="682218"/>
            <a:ext cx="4843241" cy="646331"/>
          </a:xfrm>
          <a:prstGeom prst="rect">
            <a:avLst/>
          </a:prstGeom>
          <a:solidFill>
            <a:srgbClr val="F4E8E9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Общая цена реализация: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550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000 руб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., 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НДС.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5777" y="1661510"/>
            <a:ext cx="314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Земельный участок</a:t>
            </a:r>
            <a:endParaRPr lang="ru-RU" sz="2000" b="1" i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6664" y="1611915"/>
            <a:ext cx="579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Здание магазина</a:t>
            </a:r>
            <a:endParaRPr lang="ru-RU" sz="2000" b="1" i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92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72735" y="0"/>
            <a:ext cx="11029118" cy="957262"/>
            <a:chOff x="-84920" y="176562"/>
            <a:chExt cx="11029118" cy="957262"/>
          </a:xfrm>
        </p:grpSpPr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1800198" y="265370"/>
              <a:ext cx="9144000" cy="4656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ru-RU" sz="2800" dirty="0" smtClean="0">
                  <a:solidFill>
                    <a:srgbClr val="8E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Схема расположения объекта</a:t>
              </a:r>
            </a:p>
            <a:p>
              <a:pPr fontAlgn="auto">
                <a:spcAft>
                  <a:spcPts val="0"/>
                </a:spcAft>
              </a:pPr>
              <a:endParaRPr lang="ru-RU" sz="2800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4920" y="176562"/>
              <a:ext cx="1615929" cy="957262"/>
            </a:xfrm>
            <a:prstGeom prst="rect">
              <a:avLst/>
            </a:prstGeom>
          </p:spPr>
        </p:pic>
      </p:grpSp>
      <p:sp>
        <p:nvSpPr>
          <p:cNvPr id="17" name="Подзаголовок 2"/>
          <p:cNvSpPr txBox="1">
            <a:spLocks/>
          </p:cNvSpPr>
          <p:nvPr/>
        </p:nvSpPr>
        <p:spPr>
          <a:xfrm>
            <a:off x="72735" y="893521"/>
            <a:ext cx="12032673" cy="5112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458594"/>
            <a:ext cx="10136653" cy="44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7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72735" y="0"/>
            <a:ext cx="11029118" cy="957262"/>
            <a:chOff x="-84920" y="176562"/>
            <a:chExt cx="11029118" cy="957262"/>
          </a:xfrm>
        </p:grpSpPr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1800198" y="265370"/>
              <a:ext cx="9144000" cy="4656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ru-RU" sz="2800" dirty="0">
                  <a:solidFill>
                    <a:srgbClr val="8E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ru-RU" sz="2800" dirty="0" smtClean="0">
                  <a:solidFill>
                    <a:srgbClr val="8E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Фотографии объекта</a:t>
              </a:r>
            </a:p>
            <a:p>
              <a:pPr fontAlgn="auto">
                <a:spcAft>
                  <a:spcPts val="0"/>
                </a:spcAft>
              </a:pPr>
              <a:endParaRPr lang="ru-RU" sz="2800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4920" y="176562"/>
              <a:ext cx="1615929" cy="957262"/>
            </a:xfrm>
            <a:prstGeom prst="rect">
              <a:avLst/>
            </a:prstGeom>
          </p:spPr>
        </p:pic>
      </p:grpSp>
      <p:sp>
        <p:nvSpPr>
          <p:cNvPr id="17" name="Подзаголовок 2"/>
          <p:cNvSpPr txBox="1">
            <a:spLocks/>
          </p:cNvSpPr>
          <p:nvPr/>
        </p:nvSpPr>
        <p:spPr>
          <a:xfrm>
            <a:off x="72735" y="893521"/>
            <a:ext cx="12032673" cy="5112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89" y="1296309"/>
            <a:ext cx="5392272" cy="2706731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361" y="1296309"/>
            <a:ext cx="5841999" cy="2706731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88" y="4003040"/>
            <a:ext cx="3461871" cy="2255520"/>
          </a:xfrm>
          <a:prstGeom prst="rect">
            <a:avLst/>
          </a:prstGeom>
        </p:spPr>
      </p:pic>
      <p:pic>
        <p:nvPicPr>
          <p:cNvPr id="24" name="Рисунок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958" y="4003040"/>
            <a:ext cx="3627121" cy="2255520"/>
          </a:xfrm>
          <a:prstGeom prst="rect">
            <a:avLst/>
          </a:prstGeom>
        </p:spPr>
      </p:pic>
      <p:pic>
        <p:nvPicPr>
          <p:cNvPr id="25" name="Рисунок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78" y="4003041"/>
            <a:ext cx="4145281" cy="22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0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24971</TotalTime>
  <Words>257</Words>
  <Application>Microsoft Office PowerPoint</Application>
  <PresentationFormat>Широкоэкранный</PresentationFormat>
  <Paragraphs>53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Ильсия Р. Назипова</dc:creator>
  <cp:lastModifiedBy>DNS</cp:lastModifiedBy>
  <cp:revision>2336</cp:revision>
  <cp:lastPrinted>2019-05-28T16:00:59Z</cp:lastPrinted>
  <dcterms:created xsi:type="dcterms:W3CDTF">2016-12-08T05:53:13Z</dcterms:created>
  <dcterms:modified xsi:type="dcterms:W3CDTF">2022-09-05T06:19:20Z</dcterms:modified>
</cp:coreProperties>
</file>